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  <p:sldId id="257" r:id="rId14"/>
    <p:sldId id="279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06" y="-1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768FDA-26DC-40B1-A1B0-0297034C5804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D471B2-C146-40C8-8F32-DA0264A13B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b.chernobrovina@nsuem.ru" TargetMode="External"/><Relationship Id="rId2" Type="http://schemas.openxmlformats.org/officeDocument/2006/relationships/hyperlink" Target="mailto:l.v.shehovcova@nsuem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mailto:l.m.solovyova@nsuem.ru&#160;" TargetMode="External"/><Relationship Id="rId4" Type="http://schemas.openxmlformats.org/officeDocument/2006/relationships/hyperlink" Target="mailto:n.m.myadelec@nsuem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22272" y="72008"/>
            <a:ext cx="5742216" cy="6669360"/>
          </a:xfrm>
        </p:spPr>
        <p:txBody>
          <a:bodyPr>
            <a:normAutofit lnSpcReduction="10000"/>
          </a:bodyPr>
          <a:lstStyle/>
          <a:p>
            <a:pPr marL="268288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Шеховцова Лада Викторовна       </a:t>
            </a:r>
            <a:r>
              <a:rPr lang="ru-RU" sz="2400" dirty="0" smtClean="0"/>
              <a:t>Декан факультета                             </a:t>
            </a:r>
            <a:r>
              <a:rPr lang="ru-RU" sz="2400" b="1" dirty="0" err="1" smtClean="0"/>
              <a:t>Каб</a:t>
            </a:r>
            <a:r>
              <a:rPr lang="ru-RU" sz="2400" b="1" dirty="0" smtClean="0"/>
              <a:t>. 2-22</a:t>
            </a:r>
            <a:r>
              <a:rPr lang="en-US" sz="2400" b="1" dirty="0" smtClean="0"/>
              <a:t>1 </a:t>
            </a:r>
            <a:r>
              <a:rPr lang="ru-RU" sz="2400" dirty="0" smtClean="0"/>
              <a:t>тел. 243-94-80 </a:t>
            </a:r>
            <a:r>
              <a:rPr lang="en-US" sz="2400" dirty="0" smtClean="0">
                <a:hlinkClick r:id="rId2"/>
              </a:rPr>
              <a:t>l.v.shehovcova@nsuem.ru</a:t>
            </a:r>
            <a:r>
              <a:rPr lang="en-US" sz="2400" dirty="0" smtClean="0"/>
              <a:t> </a:t>
            </a:r>
            <a:endParaRPr lang="ru-RU" sz="2400" b="1" dirty="0" smtClean="0"/>
          </a:p>
          <a:p>
            <a:pPr marL="268288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Чернобровина Алина Борисовна     </a:t>
            </a:r>
            <a:r>
              <a:rPr lang="ru-RU" sz="2400" dirty="0" smtClean="0"/>
              <a:t>Зам. декана по учебной работе </a:t>
            </a:r>
            <a:r>
              <a:rPr lang="en-US" sz="2400" dirty="0" smtClean="0"/>
              <a:t>        </a:t>
            </a:r>
            <a:r>
              <a:rPr lang="ru-RU" sz="2400" b="1" dirty="0" err="1" smtClean="0"/>
              <a:t>Каб</a:t>
            </a:r>
            <a:r>
              <a:rPr lang="ru-RU" sz="2400" b="1" dirty="0" smtClean="0"/>
              <a:t>. 2-116</a:t>
            </a:r>
            <a:r>
              <a:rPr lang="en-US" sz="2400" b="1" dirty="0" smtClean="0"/>
              <a:t> </a:t>
            </a:r>
            <a:r>
              <a:rPr lang="ru-RU" sz="2400" dirty="0"/>
              <a:t>тел. </a:t>
            </a:r>
            <a:r>
              <a:rPr lang="ru-RU" sz="2400" dirty="0" smtClean="0"/>
              <a:t>243-94</a:t>
            </a:r>
            <a:r>
              <a:rPr lang="en-US" sz="2400" dirty="0" smtClean="0"/>
              <a:t>-96 </a:t>
            </a:r>
            <a:r>
              <a:rPr lang="en-US" sz="2400" u="sng" dirty="0" smtClean="0">
                <a:hlinkClick r:id="rId3"/>
              </a:rPr>
              <a:t>a.b.chernobrovina@nsuem.ru</a:t>
            </a:r>
            <a:endParaRPr lang="en-US" sz="2400" u="sng" dirty="0"/>
          </a:p>
          <a:p>
            <a:pPr marL="268288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Мяделец Наталья Михайловна       </a:t>
            </a:r>
            <a:r>
              <a:rPr lang="ru-RU" sz="2400" dirty="0" smtClean="0"/>
              <a:t>Зам. декана по</a:t>
            </a:r>
            <a:r>
              <a:rPr lang="en-US" sz="2400" dirty="0" smtClean="0"/>
              <a:t> </a:t>
            </a:r>
            <a:r>
              <a:rPr lang="ru-RU" sz="2400" dirty="0" smtClean="0"/>
              <a:t>орг. работе со студентами </a:t>
            </a:r>
            <a:r>
              <a:rPr lang="ru-RU" sz="2400" b="1" dirty="0" err="1" smtClean="0"/>
              <a:t>Каб</a:t>
            </a:r>
            <a:r>
              <a:rPr lang="ru-RU" sz="2400" b="1" dirty="0" smtClean="0"/>
              <a:t>. 2-115</a:t>
            </a:r>
            <a:r>
              <a:rPr lang="en-US" sz="2400" b="1" dirty="0" smtClean="0"/>
              <a:t>                </a:t>
            </a:r>
            <a:r>
              <a:rPr lang="ru-RU" sz="2400" dirty="0" smtClean="0"/>
              <a:t>тел.</a:t>
            </a:r>
            <a:r>
              <a:rPr lang="en-US" sz="2400" dirty="0" smtClean="0"/>
              <a:t> </a:t>
            </a:r>
            <a:r>
              <a:rPr lang="ru-RU" sz="2400" dirty="0" smtClean="0"/>
              <a:t>243-94-87 </a:t>
            </a:r>
            <a:r>
              <a:rPr lang="en-US" sz="2400" dirty="0" smtClean="0">
                <a:hlinkClick r:id="rId4"/>
              </a:rPr>
              <a:t>n.m.myadelec@nsuem.ru</a:t>
            </a:r>
            <a:r>
              <a:rPr lang="en-US" sz="2400" dirty="0">
                <a:hlinkClick r:id="rId4"/>
              </a:rPr>
              <a:t>  </a:t>
            </a:r>
            <a:endParaRPr lang="ru-RU" sz="2400" dirty="0"/>
          </a:p>
          <a:p>
            <a:pPr marL="268288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/>
              <a:t>Соловьева Лидия Михайловна        </a:t>
            </a:r>
            <a:r>
              <a:rPr lang="ru-RU" sz="2400" dirty="0" smtClean="0"/>
              <a:t>Зам. декана по воспитательной работе </a:t>
            </a:r>
            <a:r>
              <a:rPr lang="ru-RU" sz="2400" b="1" dirty="0" err="1" smtClean="0"/>
              <a:t>Каб</a:t>
            </a:r>
            <a:r>
              <a:rPr lang="ru-RU" sz="2400" b="1" dirty="0" smtClean="0"/>
              <a:t>. 2-115 </a:t>
            </a:r>
            <a:r>
              <a:rPr lang="ru-RU" sz="2400" dirty="0" smtClean="0"/>
              <a:t>тел</a:t>
            </a:r>
            <a:r>
              <a:rPr lang="ru-RU" sz="2400" dirty="0"/>
              <a:t>. </a:t>
            </a:r>
            <a:r>
              <a:rPr lang="ru-RU" sz="2400" dirty="0" smtClean="0"/>
              <a:t>243-94-87 </a:t>
            </a:r>
            <a:r>
              <a:rPr lang="en-US" sz="2400" dirty="0" smtClean="0">
                <a:hlinkClick r:id="rId5"/>
              </a:rPr>
              <a:t>l.m.solovyova@nsuem.ru</a:t>
            </a:r>
            <a:r>
              <a:rPr lang="en-US" sz="2400" dirty="0">
                <a:hlinkClick r:id="rId5"/>
              </a:rPr>
              <a:t> </a:t>
            </a:r>
            <a:endParaRPr lang="ru-RU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8" y="0"/>
            <a:ext cx="3242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2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47292" b="22963"/>
          <a:stretch/>
        </p:blipFill>
        <p:spPr bwMode="auto">
          <a:xfrm>
            <a:off x="179512" y="-206"/>
            <a:ext cx="8785448" cy="685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3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" r="56042" b="25370"/>
          <a:stretch/>
        </p:blipFill>
        <p:spPr bwMode="auto">
          <a:xfrm>
            <a:off x="755576" y="0"/>
            <a:ext cx="7560840" cy="68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88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846640" cy="1296143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000" dirty="0" smtClean="0"/>
              <a:t>Для чего ещё обращаться в информационный центр?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Если хотите помочь своему другу перевестись в наш Университет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Если приняли решения отчислиться из Университета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Если не правильно указана оценка в электронной зачётке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 вопросу </a:t>
            </a:r>
            <a:r>
              <a:rPr lang="ru-RU" sz="2800" dirty="0" err="1" smtClean="0"/>
              <a:t>перезачёта</a:t>
            </a:r>
            <a:r>
              <a:rPr lang="ru-RU" sz="2800" dirty="0" smtClean="0"/>
              <a:t> дисциплин, изученных ранее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Заявления на рассрочку (отсрочку) по оплате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0566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74328"/>
            <a:ext cx="7560840" cy="32899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Заявления на пропуск занятий по уважительной причине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Заявление на </a:t>
            </a:r>
            <a:r>
              <a:rPr lang="ru-RU" sz="2400" dirty="0" smtClean="0"/>
              <a:t>компенсацию</a:t>
            </a:r>
            <a:r>
              <a:rPr lang="ru-RU" dirty="0" smtClean="0"/>
              <a:t> затрат на участие в конференциях, олимпиадах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Вопросы по графику учебного процесса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Вопросы по взаимодействию с преподавателями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 в других случаях, когда не знаете куда обратиться!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630616" cy="136815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По каким вопросами обращаться в деканат?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571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9632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659632"/>
            <a:ext cx="6120680" cy="32899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/>
              <a:t>Факультет базовой подготовки</a:t>
            </a:r>
            <a:r>
              <a:rPr lang="en-US" sz="2800" b="1" dirty="0" smtClean="0"/>
              <a:t> </a:t>
            </a:r>
            <a:r>
              <a:rPr lang="en-US" sz="2800" dirty="0" smtClean="0"/>
              <a:t>@</a:t>
            </a:r>
            <a:r>
              <a:rPr lang="en-US" sz="2800" dirty="0" err="1" smtClean="0"/>
              <a:t>fbp_nsuem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err="1" smtClean="0"/>
              <a:t>Медиацентр</a:t>
            </a:r>
            <a:r>
              <a:rPr lang="ru-RU" sz="2800" b="1" dirty="0" smtClean="0"/>
              <a:t> СО НГУЭУ </a:t>
            </a:r>
            <a:r>
              <a:rPr lang="en-US" sz="2800" dirty="0" smtClean="0"/>
              <a:t>@</a:t>
            </a:r>
            <a:r>
              <a:rPr lang="en-US" sz="2800" dirty="0" err="1" smtClean="0"/>
              <a:t>studnews_nsuem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/>
              <a:t>Факультет базовой подготовки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https</a:t>
            </a:r>
            <a:r>
              <a:rPr lang="en-US" sz="2800" dirty="0">
                <a:solidFill>
                  <a:schemeClr val="tx1"/>
                </a:solidFill>
              </a:rPr>
              <a:t>://vk.com/fbp_nsuem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5" name="AutoShape 4" descr="ВКонтакт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7" y="4174978"/>
            <a:ext cx="1331962" cy="13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4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6" r="11200"/>
          <a:stretch/>
        </p:blipFill>
        <p:spPr bwMode="auto">
          <a:xfrm>
            <a:off x="9128" y="0"/>
            <a:ext cx="9134872" cy="707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665" y="3068960"/>
            <a:ext cx="82875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 и удачи в новом учебном году!</a:t>
            </a:r>
            <a:endParaRPr lang="ru-RU" sz="5400" b="1" cap="none" spc="0" dirty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1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2" y="908720"/>
            <a:ext cx="3201094" cy="314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802" y="4653136"/>
            <a:ext cx="831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Информационный центр – ваш помощник в новом учебном году!</a:t>
            </a:r>
          </a:p>
          <a:p>
            <a:endParaRPr lang="ru-RU" sz="24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635896" y="717108"/>
            <a:ext cx="5328592" cy="26642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/>
              <a:t>Аудитория 5-219 (Корпус № 5</a:t>
            </a:r>
            <a:r>
              <a:rPr lang="ru-RU" sz="3600" b="1" dirty="0"/>
              <a:t>,</a:t>
            </a:r>
            <a:r>
              <a:rPr lang="en-US" sz="3600" b="1" dirty="0" smtClean="0"/>
              <a:t> </a:t>
            </a:r>
            <a:endParaRPr lang="ru-RU" sz="3600" b="1" dirty="0" smtClean="0"/>
          </a:p>
          <a:p>
            <a:pPr marL="45720" indent="0" algn="ctr">
              <a:buNone/>
            </a:pPr>
            <a:r>
              <a:rPr lang="ru-RU" sz="3600" dirty="0" smtClean="0"/>
              <a:t>ул</a:t>
            </a:r>
            <a:r>
              <a:rPr lang="ru-RU" sz="3600" dirty="0"/>
              <a:t>. Каменская, 52/1</a:t>
            </a:r>
            <a:r>
              <a:rPr lang="ru-RU" sz="3600" b="1" dirty="0" smtClean="0"/>
              <a:t>)</a:t>
            </a:r>
          </a:p>
          <a:p>
            <a:pPr marL="45720" indent="0" algn="ctr">
              <a:buNone/>
            </a:pPr>
            <a:r>
              <a:rPr lang="ru-RU" sz="3600" b="1" dirty="0" smtClean="0"/>
              <a:t>Телефон : 243-95-59</a:t>
            </a:r>
          </a:p>
          <a:p>
            <a:pPr marL="45720" indent="0" algn="ctr">
              <a:buNone/>
            </a:pPr>
            <a:r>
              <a:rPr lang="en-US" sz="3600" b="1" dirty="0" smtClean="0"/>
              <a:t>ic.nsuem.ru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918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122413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/>
              <a:t>Заявления в Информационный центр удобно подавать через Личный кабинет студента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8" t="11587" r="38254" b="42699"/>
          <a:stretch/>
        </p:blipFill>
        <p:spPr bwMode="auto">
          <a:xfrm>
            <a:off x="776986" y="2636912"/>
            <a:ext cx="3025378" cy="341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7802" y="2636912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Если потеряли логин или пароль от ЛК, почитайте в Инструкции, как их восстановить</a:t>
            </a:r>
          </a:p>
          <a:p>
            <a:endParaRPr lang="ru-RU" sz="2200" dirty="0" smtClean="0"/>
          </a:p>
          <a:p>
            <a:r>
              <a:rPr lang="ru-RU" sz="2200" dirty="0" smtClean="0"/>
              <a:t>Если прочтение не помогло, </a:t>
            </a:r>
          </a:p>
          <a:p>
            <a:r>
              <a:rPr lang="ru-RU" sz="2200" dirty="0" smtClean="0"/>
              <a:t>то нажмите на «Связь со специалистом»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621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"/>
            <a:ext cx="662803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r="30659" b="3896"/>
          <a:stretch/>
        </p:blipFill>
        <p:spPr bwMode="auto">
          <a:xfrm>
            <a:off x="-7267" y="9551"/>
            <a:ext cx="9149776" cy="684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r="49254" b="26152"/>
          <a:stretch/>
        </p:blipFill>
        <p:spPr bwMode="auto">
          <a:xfrm>
            <a:off x="-13648" y="2055"/>
            <a:ext cx="9157648" cy="682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2" r="52708" b="48523"/>
          <a:stretch/>
        </p:blipFill>
        <p:spPr bwMode="auto">
          <a:xfrm>
            <a:off x="35496" y="668740"/>
            <a:ext cx="9063510" cy="484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 r="47709" b="6296"/>
          <a:stretch/>
        </p:blipFill>
        <p:spPr bwMode="auto">
          <a:xfrm>
            <a:off x="970384" y="17885"/>
            <a:ext cx="7202016" cy="67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1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 r="44896" b="13334"/>
          <a:stretch/>
        </p:blipFill>
        <p:spPr bwMode="auto">
          <a:xfrm>
            <a:off x="432048" y="65117"/>
            <a:ext cx="8244408" cy="674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7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204</TotalTime>
  <Words>231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Заявления в Информационный центр удобно подавать через Личный кабинет студента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чего ещё обращаться в информационный центр?</vt:lpstr>
      <vt:lpstr>По каким вопросами обращаться в деканат?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Деканат факультета базовой подготовки</dc:title>
  <dc:creator>Мяделец Наталья Михайловна</dc:creator>
  <cp:lastModifiedBy>Чернобровина Алина Борисовна</cp:lastModifiedBy>
  <cp:revision>29</cp:revision>
  <dcterms:created xsi:type="dcterms:W3CDTF">2019-08-29T10:39:38Z</dcterms:created>
  <dcterms:modified xsi:type="dcterms:W3CDTF">2020-09-03T06:23:43Z</dcterms:modified>
</cp:coreProperties>
</file>