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7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8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4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5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4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7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2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9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6F81-D902-4478-A374-2702DE0390B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350F-2BC7-4AFA-9666-3DB46C8BE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4" y="-21773"/>
            <a:ext cx="4839979" cy="3399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-21773"/>
            <a:ext cx="12192000" cy="68797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274430" y="2402533"/>
            <a:ext cx="72077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вашего поздравления напишите здесь, шрифт и размер шрифта, пожалуйста, не меняйте – чтобы все поздравления были выдержаны в едином стиле. Помните так же, что слишком большой и мелкий текст адресатам будет сложно читать с экрана – ориентируйтесь на заданные в шаблоне параметры.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924" y="5900719"/>
            <a:ext cx="6077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Новогодняя почта </a:t>
            </a:r>
            <a:endParaRPr lang="ru-RU" sz="5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970498" y="1998398"/>
            <a:ext cx="4064635" cy="3560917"/>
            <a:chOff x="7938225" y="1772488"/>
            <a:chExt cx="4064635" cy="356091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8085221" y="2725098"/>
              <a:ext cx="3811602" cy="1810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/>
            <p:cNvGrpSpPr/>
            <p:nvPr/>
          </p:nvGrpSpPr>
          <p:grpSpPr>
            <a:xfrm>
              <a:off x="7938225" y="1931980"/>
              <a:ext cx="3958599" cy="369332"/>
              <a:chOff x="7938225" y="2259239"/>
              <a:chExt cx="3958599" cy="369332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619019" y="2560322"/>
                <a:ext cx="3277805" cy="1379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Прямоугольник 22"/>
              <p:cNvSpPr/>
              <p:nvPr/>
            </p:nvSpPr>
            <p:spPr>
              <a:xfrm>
                <a:off x="7938225" y="2259239"/>
                <a:ext cx="7712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Кому:</a:t>
                </a:r>
                <a:endParaRPr lang="ru-RU" dirty="0"/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083820" y="3212388"/>
              <a:ext cx="3811602" cy="1810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8083820" y="3699678"/>
              <a:ext cx="3811602" cy="1810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Группа 32"/>
            <p:cNvGrpSpPr/>
            <p:nvPr/>
          </p:nvGrpSpPr>
          <p:grpSpPr>
            <a:xfrm>
              <a:off x="7938225" y="3946338"/>
              <a:ext cx="3958599" cy="369332"/>
              <a:chOff x="7938225" y="2259239"/>
              <a:chExt cx="3958599" cy="369332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8816741" y="2560322"/>
                <a:ext cx="3080083" cy="764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7938225" y="2259239"/>
                <a:ext cx="983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От кого:</a:t>
                </a:r>
                <a:endParaRPr lang="ru-RU" dirty="0"/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8083820" y="4790858"/>
              <a:ext cx="3811602" cy="1810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8083820" y="5315303"/>
              <a:ext cx="3811602" cy="1810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8641997" y="1772488"/>
              <a:ext cx="18838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 smtClean="0">
                  <a:solidFill>
                    <a:srgbClr val="0070C0"/>
                  </a:solidFill>
                </a:rPr>
                <a:t>Напишите</a:t>
              </a:r>
              <a:endParaRPr lang="ru-RU" sz="2800" i="1" dirty="0">
                <a:solidFill>
                  <a:srgbClr val="0070C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664766" y="2251056"/>
              <a:ext cx="10134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 smtClean="0">
                  <a:solidFill>
                    <a:srgbClr val="0070C0"/>
                  </a:solidFill>
                </a:rPr>
                <a:t>здесь</a:t>
              </a:r>
              <a:endParaRPr lang="ru-RU" sz="2800" i="1" dirty="0">
                <a:solidFill>
                  <a:srgbClr val="0070C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619071" y="2760865"/>
              <a:ext cx="8629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 smtClean="0">
                  <a:solidFill>
                    <a:srgbClr val="0070C0"/>
                  </a:solidFill>
                </a:rPr>
                <a:t>кого</a:t>
              </a:r>
              <a:endParaRPr lang="ru-RU" sz="2800" i="1" dirty="0">
                <a:solidFill>
                  <a:srgbClr val="0070C0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590194" y="3259837"/>
              <a:ext cx="34126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0070C0"/>
                  </a:solidFill>
                </a:rPr>
                <a:t>х</a:t>
              </a:r>
              <a:r>
                <a:rPr lang="ru-RU" sz="2800" i="1" dirty="0" smtClean="0">
                  <a:solidFill>
                    <a:srgbClr val="0070C0"/>
                  </a:solidFill>
                </a:rPr>
                <a:t>отите поздравить</a:t>
              </a:r>
              <a:endParaRPr lang="ru-RU" sz="2800" i="1" dirty="0">
                <a:solidFill>
                  <a:srgbClr val="0070C0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831137" y="3766222"/>
              <a:ext cx="2387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 smtClean="0">
                  <a:solidFill>
                    <a:srgbClr val="0070C0"/>
                  </a:solidFill>
                </a:rPr>
                <a:t>Подпишитесь</a:t>
              </a:r>
              <a:endParaRPr lang="ru-RU" sz="2800" i="1" dirty="0">
                <a:solidFill>
                  <a:srgbClr val="0070C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853906" y="4244790"/>
              <a:ext cx="10134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 smtClean="0">
                  <a:solidFill>
                    <a:srgbClr val="0070C0"/>
                  </a:solidFill>
                </a:rPr>
                <a:t>здесь</a:t>
              </a:r>
              <a:endParaRPr lang="ru-RU" sz="2800" i="1" dirty="0">
                <a:solidFill>
                  <a:srgbClr val="0070C0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808211" y="4754599"/>
              <a:ext cx="2440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0070C0"/>
                  </a:solidFill>
                </a:rPr>
                <a:t>и</a:t>
              </a:r>
              <a:r>
                <a:rPr lang="ru-RU" sz="2800" i="1" dirty="0" smtClean="0">
                  <a:solidFill>
                    <a:srgbClr val="0070C0"/>
                  </a:solidFill>
                </a:rPr>
                <a:t> здесь можно</a:t>
              </a:r>
              <a:endParaRPr lang="ru-RU" sz="2800" i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7" name="Picture 2" descr="F:\РАБОЧИЙ СТОЛ\НГУЭУ\logo_nsuem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886179" y="191042"/>
            <a:ext cx="3063787" cy="122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5582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 Анастасия Витальевна</dc:creator>
  <cp:lastModifiedBy>Смирнова  Анастасия Витальевна</cp:lastModifiedBy>
  <cp:revision>21</cp:revision>
  <dcterms:created xsi:type="dcterms:W3CDTF">2016-06-24T09:08:12Z</dcterms:created>
  <dcterms:modified xsi:type="dcterms:W3CDTF">2017-12-20T06:19:45Z</dcterms:modified>
</cp:coreProperties>
</file>