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FE15F9-EA18-45FD-BE37-2DB1AFA3A6C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iblio-online.ru/viewer/mezhdunarodnye-ekonomicheskie-otnosheniya-v-2-ch-chast-1-424243#page/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iblio-online.ru/viewer/mezhdunarodnye-ekonomicheskie-otnosheniya-v-2-ch-chast-2-424244#page/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iblio-online.ru/viewer/mezhdunarodnye-ekonomicheskie-otnosheniya-v-3-ch-chast-2-428775#page/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iblio-online.ru/viewer/mezhdunarodnye-ekonomicheskie-otnosheniya-v-3-ch-chast-1-428773#page/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blio-online.ru/viewer/mezhdunarodnye-ekonomicheskie-otnosheniya-v-3-ch-chast-3-428774#page/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iblio-online.ru/viewer/mirovaya-ekonomika-i-mezhdunarodnye-ekonomicheskie-otnosheniya-413162#page/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iblio-online.ru/viewer/mirovaya-ekonomika-i-mezhdunarodnye-ekonomicheskie-otnosheniya-v-shemah-i-tablicah-415650#page/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iblio-online.ru/viewer/mirovaya-ekonomika-i-mezhdunarodnye-ekonomicheskie-otnosheniya-412784#page/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bookread2.php?book=41502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znanium.com/bookread2.php?book=4302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bookread2.php?book=9427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bookread2.php?book=92657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bookread2.php?book=92677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bookread2.php?book=88131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bookread2.php?book=8143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73795" y="5006826"/>
            <a:ext cx="563701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 flipV="1">
            <a:off x="827582" y="3068958"/>
            <a:ext cx="7128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FF0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FF0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ehrens KursivC"/>
                <a:ea typeface="Calibri"/>
                <a:cs typeface="Times New Roman"/>
              </a:rPr>
              <a:t>            </a:t>
            </a:r>
            <a:endParaRPr lang="ru-RU" sz="1100" b="1" dirty="0">
              <a:solidFill>
                <a:srgbClr val="FF0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ehrens KursivC"/>
                <a:ea typeface="Calibri"/>
                <a:cs typeface="Times New Roman"/>
              </a:rPr>
              <a:t>             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268761"/>
            <a:ext cx="34321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9807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topwar.ru/uploads/posts/2017-12/thumbs/1513318793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" y="0"/>
            <a:ext cx="9344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86" y="2708920"/>
            <a:ext cx="363679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Горизонтальный свиток 11"/>
          <p:cNvSpPr/>
          <p:nvPr/>
        </p:nvSpPr>
        <p:spPr>
          <a:xfrm rot="21211338">
            <a:off x="942956" y="-4104"/>
            <a:ext cx="7108102" cy="24475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FF00"/>
                </a:solidFill>
                <a:effectLst/>
                <a:latin typeface="Gabriola"/>
                <a:ea typeface="Calibri"/>
                <a:cs typeface="Times New Roman"/>
              </a:rPr>
              <a:t>МИРОВАЯ  ЭКОНОМИКА  и  МЕЖДУНАРОДНЫЕ  </a:t>
            </a:r>
            <a:r>
              <a:rPr lang="ru-RU" sz="3200" dirty="0" smtClean="0">
                <a:solidFill>
                  <a:srgbClr val="FFFF00"/>
                </a:solidFill>
                <a:effectLst/>
                <a:latin typeface="Gabriola"/>
                <a:ea typeface="Calibri"/>
                <a:cs typeface="Times New Roman"/>
              </a:rPr>
              <a:t>ЭКОНОМИЧЕСКИЕ  ОТНОШЕНИЯ</a:t>
            </a:r>
            <a:endParaRPr lang="ru-RU" sz="3200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01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.l.milenko\Desktop\u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465"/>
            <a:ext cx="9144000" cy="4055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27038"/>
            <a:ext cx="864096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Федякина, Л. Н. </a:t>
            </a:r>
            <a:r>
              <a:rPr lang="ru-RU" sz="2400" b="1" dirty="0"/>
              <a:t>Международные экономические отношения в 2 ч. </a:t>
            </a:r>
            <a:r>
              <a:rPr lang="ru-RU" sz="2400" dirty="0" smtClean="0"/>
              <a:t>Ч. </a:t>
            </a:r>
            <a:r>
              <a:rPr lang="ru-RU" sz="2400" dirty="0"/>
              <a:t>1 : учебник и практикум для </a:t>
            </a:r>
            <a:r>
              <a:rPr lang="ru-RU" sz="2400" dirty="0" err="1" smtClean="0"/>
              <a:t>академ</a:t>
            </a:r>
            <a:r>
              <a:rPr lang="ru-RU" sz="2400" dirty="0" smtClean="0"/>
              <a:t>. </a:t>
            </a:r>
            <a:r>
              <a:rPr lang="ru-RU" sz="2400" dirty="0"/>
              <a:t>бакалавриата / Л. Н. Федякина. — 2-е изд., пер. и доп. — </a:t>
            </a:r>
            <a:r>
              <a:rPr lang="ru-RU" sz="2400" dirty="0" smtClean="0"/>
              <a:t>Москва </a:t>
            </a:r>
            <a:r>
              <a:rPr lang="ru-RU" sz="2400" dirty="0"/>
              <a:t>: </a:t>
            </a:r>
            <a:r>
              <a:rPr lang="ru-RU" sz="2400" dirty="0" err="1" smtClean="0"/>
              <a:t>Юрайт</a:t>
            </a:r>
            <a:r>
              <a:rPr lang="ru-RU" sz="2400" dirty="0"/>
              <a:t>, 2018. — 181 с.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Учебник подготовлен на основе курса лекций, более 40 лет читаемых автором на экономическом факультете Российского университета дружбы народов (РУДН). В учебнике рассматриваются теоретические основы и принципы, механизмы и практика осуществления международных экономических отношений в условиях глобализации; международная торговля товарами и услугами; международный обмен </a:t>
            </a:r>
            <a:r>
              <a:rPr lang="ru-RU" sz="1800" dirty="0" smtClean="0">
                <a:solidFill>
                  <a:prstClr val="black"/>
                </a:solidFill>
              </a:rPr>
              <a:t>факторами производства; </a:t>
            </a:r>
            <a:r>
              <a:rPr lang="ru-RU" sz="1800" dirty="0">
                <a:solidFill>
                  <a:prstClr val="black"/>
                </a:solidFill>
              </a:rPr>
              <a:t>международная валютная </a:t>
            </a:r>
            <a:r>
              <a:rPr lang="ru-RU" sz="1800" dirty="0" smtClean="0">
                <a:solidFill>
                  <a:prstClr val="black"/>
                </a:solidFill>
              </a:rPr>
              <a:t>система. 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biblio-online.ru/viewer/mezhdunarodnye-ekonomicheskie-otnosheniya-v-2-ch-chast-1-424243#page/1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026" name="Picture 2" descr="ÐÐÐÐÐ£ÐÐÐ ÐÐÐÐ«Ð Ð­ÐÐÐÐÐÐÐ§ÐÐ¡ÐÐÐ ÐÐ¢ÐÐÐ¨ÐÐÐÐ¯ Ð¤ÐµÐ´ÑÐºÐ¸Ð½Ð° Ð. Ð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83" y="2198673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Федякина, Л. Н. </a:t>
            </a:r>
            <a:r>
              <a:rPr lang="ru-RU" sz="2000" b="1" dirty="0"/>
              <a:t>Международные экономические отношения в 2 ч. </a:t>
            </a:r>
            <a:r>
              <a:rPr lang="ru-RU" sz="2000" dirty="0"/>
              <a:t>Часть 2 : учебник и практикум для </a:t>
            </a:r>
            <a:r>
              <a:rPr lang="ru-RU" sz="2000" dirty="0" err="1" smtClean="0"/>
              <a:t>академ</a:t>
            </a:r>
            <a:r>
              <a:rPr lang="ru-RU" sz="2000" dirty="0" smtClean="0"/>
              <a:t>. </a:t>
            </a:r>
            <a:r>
              <a:rPr lang="ru-RU" sz="2000" dirty="0"/>
              <a:t>бакалавриата / Л. Н. Федякина. — 2-е изд., пер. и доп. 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374 с. 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Учебник подготовлен на основе курса лекций, более 40 лет читаемых автором на экономическом факультете Российского университета дружбы народов (РУДН). В учебнике рассматриваются теоретические основы и принципы, механизмы и практика осуществления международных экономических отношений в условиях глобализации; международная торговля товарами и услугами; международный обмен факторами производства; международная валютная система.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biblio-online.ru/viewer/mezhdunarodnye-ekonomicheskie-otnosheniya-v-2-ch-chast-2-424244#page/1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050" name="Picture 2" descr="ÐÐÐÐÐ£ÐÐÐ ÐÐÐÐ«Ð Ð­ÐÐÐÐÐÐÐ§ÐÐ¡ÐÐÐ ÐÐ¢ÐÐÐ¨ÐÐÐÐ¯ Ð¤ÐµÐ´ÑÐºÐ¸Ð½Ð° Ð. Ð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1965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Хасбулатов, Р. И. </a:t>
            </a:r>
            <a:r>
              <a:rPr lang="ru-RU" sz="2000" b="1" dirty="0"/>
              <a:t>Международные экономические отношения в 3 ч. </a:t>
            </a:r>
            <a:r>
              <a:rPr lang="ru-RU" sz="2000" dirty="0" smtClean="0"/>
              <a:t>Ч. </a:t>
            </a:r>
            <a:r>
              <a:rPr lang="ru-RU" sz="2000" dirty="0" smtClean="0"/>
              <a:t>2 </a:t>
            </a:r>
            <a:r>
              <a:rPr lang="ru-RU" sz="2000" dirty="0"/>
              <a:t>: учебник для бакалавриата и магистратуры / Р. И. Хасбулатов. — 3-е изд., пер. и доп. 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337 с. 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/>
              <a:t>Учебник содержит богатейший теоретический и фактический материал по международным экономическим отношениям, их динамике в кризисный и посткризисный периоды. Автор использовал актуальные данные ЮНКТАД, доклады ООН, корпоративную статистику. Учебник написан живым, доступным языком, содержит большое количество таблиц, оригинальных авторских схем и диаграмм, иллюстрирующих материал. 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biblio-online.ru/viewer/mezhdunarodnye-ekonomicheskie-otnosheniya-v-3-ch-chast-2-428775#page/1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074" name="Picture 2" descr="ÐÐÐÐÐ£ÐÐÐ ÐÐÐÐ«Ð Ð­ÐÐÐÐÐÐÐ§ÐÐ¡ÐÐÐ ÐÐ¢ÐÐÐ¨ÐÐÐÐ¯ Ð¥Ð°ÑÐ±ÑÐ»Ð°ÑÐ¾Ð² Ð . Ð. Ð£ÑÐµÐ±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060848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Хасбулатов, Р. И. </a:t>
            </a:r>
            <a:r>
              <a:rPr lang="ru-RU" sz="2000" b="1" dirty="0"/>
              <a:t>Международные экономические отношения в 3 ч. </a:t>
            </a:r>
            <a:r>
              <a:rPr lang="ru-RU" sz="2000" dirty="0" smtClean="0"/>
              <a:t>Ч. </a:t>
            </a:r>
            <a:r>
              <a:rPr lang="ru-RU" sz="2000" dirty="0"/>
              <a:t>1 : учебник для бакалавриата и магистратуры / Р. И. Хасбулатов. — 3-е изд., пер. и доп. 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337 с. 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/>
              <a:t>Учебник содержит богатейший теоретический и фактический материал по международным экономическим отношениям, их динамике в кризисный и посткризисный периоды. Автор использовал актуальные данные ЮНКТАД, доклады ООН, корпоративную статистику. Учебник написан живым, доступным языком, содержит большое количество таблиц, оригинальных авторских схем и диаграмм, иллюстрирующих материал. 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biblio-online.ru/viewer/mezhdunarodnye-ekonomicheskie-otnosheniya-v-3-ch-chast-1-428773#page/1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32582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ÐÐÐÐÐ£ÐÐÐ ÐÐÐÐ«Ð Ð­ÐÐÐÐÐÐÐ§ÐÐ¡ÐÐÐ ÐÐ¢ÐÐÐ¨ÐÐÐÐ¯ Ð¥Ð°ÑÐ±ÑÐ»Ð°ÑÐ¾Ð² Ð . Ð. Ð£ÑÐµÐ±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Хасбулатов, Р. И. </a:t>
            </a:r>
            <a:r>
              <a:rPr lang="ru-RU" sz="2000" b="1" dirty="0"/>
              <a:t>Международные экономические отношения в 3 ч. </a:t>
            </a:r>
            <a:r>
              <a:rPr lang="ru-RU" sz="2000" dirty="0"/>
              <a:t>Часть 3 : учебник для </a:t>
            </a:r>
            <a:r>
              <a:rPr lang="ru-RU" sz="2000" dirty="0" err="1"/>
              <a:t>бакалавриата</a:t>
            </a:r>
            <a:r>
              <a:rPr lang="ru-RU" sz="2000" dirty="0"/>
              <a:t> и магистратуры / Р. И. Хасбулатов. — 3-е изд., пер. и доп. 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362 с. 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/>
              <a:t>Учебник содержит богатейший теоретический и фактический материал по международным экономическим отношениям, их динамике в кризисный и посткризисный периоды. Автор использовал актуальные данные ЮНКТАД, доклады ООН, корпоративную статистику. Учебник написан живым, доступным языком, содержит большое количество таблиц, оригинальных авторских схем и диаграмм, иллюстрирующих материал. 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biblio-online.ru/viewer/mezhdunarodnye-ekonomicheskie-otnosheniya-v-3-ch-chast-3-428774#page/1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5122" name="Picture 2" descr="ÐÐÐÐÐ£ÐÐÐ ÐÐÐÐ«Ð Ð­ÐÐÐÐÐÐÐ§ÐÐ¡ÐÐÐ ÐÐ¢ÐÐÐ¨ÐÐÐÐ¯ Ð¥Ð°ÑÐ±ÑÐ»Ð°ÑÐ¾Ð² Ð . Ð. Ð£ÑÐµÐ±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1083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/>
              <a:t>Шимко</a:t>
            </a:r>
            <a:r>
              <a:rPr lang="ru-RU" sz="2000" dirty="0"/>
              <a:t>, П. Д. </a:t>
            </a:r>
            <a:r>
              <a:rPr lang="ru-RU" sz="2000" b="1" dirty="0"/>
              <a:t>Мировая экономика и международные экономические отношения : </a:t>
            </a:r>
            <a:r>
              <a:rPr lang="ru-RU" sz="2000" dirty="0"/>
              <a:t>учебник и практикум для </a:t>
            </a:r>
            <a:r>
              <a:rPr lang="ru-RU" sz="2000" dirty="0" err="1"/>
              <a:t>бакалавриата</a:t>
            </a:r>
            <a:r>
              <a:rPr lang="ru-RU" sz="2000" dirty="0"/>
              <a:t> и магистратуры / </a:t>
            </a:r>
            <a:endParaRPr lang="ru-RU" sz="2000" dirty="0" smtClean="0"/>
          </a:p>
          <a:p>
            <a:r>
              <a:rPr lang="ru-RU" sz="2000" dirty="0" smtClean="0"/>
              <a:t>П</a:t>
            </a:r>
            <a:r>
              <a:rPr lang="ru-RU" sz="2000" dirty="0"/>
              <a:t>. Д. </a:t>
            </a:r>
            <a:r>
              <a:rPr lang="ru-RU" sz="2000" dirty="0" err="1"/>
              <a:t>Шимко</a:t>
            </a:r>
            <a:r>
              <a:rPr lang="ru-RU" sz="2000" dirty="0"/>
              <a:t> ; под ред. И. А. </a:t>
            </a:r>
            <a:r>
              <a:rPr lang="ru-RU" sz="2000" dirty="0" err="1"/>
              <a:t>Максимцева</a:t>
            </a:r>
            <a:r>
              <a:rPr lang="ru-RU" sz="2000" dirty="0"/>
              <a:t>. 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2018</a:t>
            </a:r>
            <a:r>
              <a:rPr lang="ru-RU" sz="2000" dirty="0"/>
              <a:t>. — 392 с.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Экономические отношения охватывают практически все страны мира. Автаркия — политика самостоятельности, изолированности от мировой экономики — невозможна для государства современного типа. 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Разобраться в мировом хозяйстве поможет учебник, который Вы держите в руках. Он состоит из двух частей: в первой дается база для анализа международных экономических отношений, которая подробнее, на большом количестве примеров раскрывается во второй части.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biblio-online.ru/viewer/mirovaya-ekonomika-i-mezhdunarodnye-ekonomicheskie-otnosheniya-413162#page/1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8194" name="Picture 2" descr="ÐÐÐ ÐÐÐÐ¯ Ð­ÐÐÐÐÐÐÐÐ Ð ÐÐÐÐÐ£ÐÐÐ ÐÐÐÐ«Ð Ð­ÐÐÐÐÐÐÐ§ÐÐ¡ÐÐÐ ÐÐ¢ÐÐÐ¨ÐÐÐÐ¯ ÐÐ°ÐºÑÐ¸Ð¼ÑÐµÐ² Ð.Ð. - Ð¾ÑÐ². ÑÐµÐ´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1083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/>
              <a:t>Худоренко</a:t>
            </a:r>
            <a:r>
              <a:rPr lang="ru-RU" sz="2000" dirty="0"/>
              <a:t>, Е. А. </a:t>
            </a:r>
            <a:r>
              <a:rPr lang="ru-RU" sz="2000" b="1" dirty="0"/>
              <a:t>Мировая экономика и международные экономические отношения в схемах и таблицах : учебник для вузов / </a:t>
            </a:r>
            <a:r>
              <a:rPr lang="ru-RU" sz="2000" dirty="0"/>
              <a:t>Е. А. </a:t>
            </a:r>
            <a:r>
              <a:rPr lang="ru-RU" sz="2000" dirty="0" err="1"/>
              <a:t>Худоренко</a:t>
            </a:r>
            <a:r>
              <a:rPr lang="ru-RU" sz="2000" dirty="0"/>
              <a:t>, Н. Е. Христолюбова. — 2-е изд., </a:t>
            </a:r>
            <a:r>
              <a:rPr lang="ru-RU" sz="2000" dirty="0" err="1"/>
              <a:t>испр</a:t>
            </a:r>
            <a:r>
              <a:rPr lang="ru-RU" sz="2000" dirty="0"/>
              <a:t>. и доп. 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266 с.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Учебник </a:t>
            </a:r>
            <a:r>
              <a:rPr lang="ru-RU" sz="1800" dirty="0">
                <a:solidFill>
                  <a:prstClr val="black"/>
                </a:solidFill>
              </a:rPr>
              <a:t>для вузов «Мировая экономика и международные экономические отношения в схемах и таблицах» представляет собой оригинальный полный курс дисциплины «Мировая экономика» в виде системы взаимосвязанных и взаимно дополняемых структурно-логических схем, таблиц и графиков, отражающих основные мировые теории, тенденции развития мировой экономики в XXI в., международное движение факторов производства, основные проблемы социально-экономического развития стран мирового </a:t>
            </a:r>
            <a:r>
              <a:rPr lang="ru-RU" sz="1800" dirty="0" smtClean="0">
                <a:solidFill>
                  <a:prstClr val="black"/>
                </a:solidFill>
              </a:rPr>
              <a:t>хозяйства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0" y="59681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biblio-online.ru/viewer/mirovaya-ekonomika-i-mezhdunarodnye-ekonomicheskie-otnosheniya-v-shemah-i-tablicah-415650#page/1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148" name="Picture 4" descr="ÐÐÐ ÐÐÐÐ¯ Ð­ÐÐÐÐÐÐÐÐ Ð ÐÐÐÐÐ£ÐÐÐ ÐÐÐÐ«Ð Ð­ÐÐÐÐÐÐÐ§ÐÐ¡ÐÐÐ ÐÐ¢ÐÐÐ¨ÐÐÐÐ¯ Ð Ð¡Ð¥ÐÐÐÐ¥ Ð Ð¢ÐÐÐÐÐ¦ÐÐ¥ Ð¥ÑÐ´Ð¾ÑÐµÐ½ÐºÐ¾ Ð.Ð., Ð¥ÑÐ¸ÑÑÐ¾Ð»ÑÐ±Ð¾Ð²Ð° Ð.Ð. Ð£ÑÐµÐ±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8" y="1931083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Мировая экономика и международные экономические отношения : </a:t>
            </a:r>
            <a:r>
              <a:rPr lang="ru-RU" sz="2000" dirty="0"/>
              <a:t>учебник для академического </a:t>
            </a:r>
            <a:r>
              <a:rPr lang="ru-RU" sz="2000" dirty="0" err="1"/>
              <a:t>бакалавриата</a:t>
            </a:r>
            <a:r>
              <a:rPr lang="ru-RU" sz="2000" dirty="0"/>
              <a:t> / В. В. Поляков </a:t>
            </a:r>
            <a:r>
              <a:rPr lang="ru-RU" sz="2000" dirty="0" smtClean="0"/>
              <a:t>и </a:t>
            </a:r>
            <a:r>
              <a:rPr lang="ru-RU" sz="2000" dirty="0"/>
              <a:t>др</a:t>
            </a:r>
            <a:r>
              <a:rPr lang="ru-RU" sz="2000" smtClean="0"/>
              <a:t>.— </a:t>
            </a:r>
            <a:r>
              <a:rPr lang="ru-RU" sz="2000" smtClean="0"/>
              <a:t>Москва </a:t>
            </a:r>
            <a:r>
              <a:rPr lang="ru-RU" sz="2000"/>
              <a:t>: </a:t>
            </a:r>
            <a:r>
              <a:rPr lang="ru-RU" sz="2000" smtClean="0"/>
              <a:t>Юрайт</a:t>
            </a:r>
            <a:r>
              <a:rPr lang="ru-RU" sz="2000" dirty="0"/>
              <a:t>, 2018. — 363 с.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В учебнике рассматриваются теоретические и практические аспекты международных экономических отношений. Материал направлен на содействие в принятии ответственных и эффективных решений в практической работе. В книге приводится обширный статистический материал, представленный в таблицах и рисунках. Рассмотрен глобальный экономический кризис 2007 2011 гг. В каждой главе выделены основные понятия и термины. 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hlinkClick r:id="rId2"/>
              </a:rPr>
              <a:t>biblio-online.ru/viewer/mirovaya-ekonomika-i-mezhdunarodnye-ekonomicheskie-otnosheniya-412784#page/1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7170" name="Picture 2" descr="ÐÐÐ ÐÐÐÐ¯ Ð­ÐÐÐÐÐÐÐÐ Ð ÐÐÐÐÐ£ÐÐÐ ÐÐÐÐ«Ð Ð­ÐÐÐÐÐÐÐ§ÐÐ¡ÐÐÐ ÐÐ¢ÐÐÐ¨ÐÐÐÐ¯ ÐÐ¾Ð»ÑÐºÐ¾Ð² Ð.Ð., Ð¡Ð¼Ð¸ÑÐ½Ð¾Ð² Ð.Ð., Ð©ÐµÐ½Ð¸Ð½ Ð .Ð. Ð£ÑÐµÐ±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1570"/>
            <a:ext cx="2266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764704"/>
            <a:ext cx="65527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717032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АБОНЕМЕНТ УЧЕБНОЙ ЛИТЕРАТУРЫ ПРЕДЛАГАЕТ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              КНИЖНУЮ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ВЫСТАВКУ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     </a:t>
            </a:r>
          </a:p>
          <a:p>
            <a:pPr algn="ctr"/>
            <a:r>
              <a:rPr lang="ru-RU" sz="200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МИРОВАЯ ЭКОНОМИКА</a:t>
            </a:r>
            <a:endParaRPr lang="ru-RU" sz="2000" dirty="0" smtClean="0">
              <a:solidFill>
                <a:srgbClr val="0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F5C201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НАШ АДРЕС: КАМЕНСКАЯ, 56</a:t>
            </a:r>
            <a:r>
              <a:rPr lang="ru-RU" sz="2000" dirty="0" smtClean="0">
                <a:solidFill>
                  <a:srgbClr val="F5C201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, к. 8</a:t>
            </a:r>
            <a:r>
              <a:rPr lang="ru-RU" sz="2000" dirty="0">
                <a:solidFill>
                  <a:srgbClr val="F5C201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3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ibliogvard.ru/wp-content/uploads/2017/06/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394"/>
            <a:ext cx="9144000" cy="4242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0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smtClean="0"/>
              <a:t>Николаева, </a:t>
            </a:r>
            <a:r>
              <a:rPr lang="ru-RU" sz="2400" dirty="0"/>
              <a:t>И.П. </a:t>
            </a:r>
            <a:r>
              <a:rPr lang="ru-RU" sz="2400" b="1" dirty="0" smtClean="0"/>
              <a:t>Мировая </a:t>
            </a:r>
            <a:r>
              <a:rPr lang="ru-RU" sz="2400" b="1" dirty="0"/>
              <a:t>экономика и международные экономические отношения</a:t>
            </a:r>
            <a:r>
              <a:rPr lang="ru-RU" sz="2400" dirty="0"/>
              <a:t> / И.П. Николаева </a:t>
            </a:r>
            <a:r>
              <a:rPr lang="ru-RU" sz="2400" dirty="0" smtClean="0"/>
              <a:t>– Москва : Дашков </a:t>
            </a:r>
            <a:r>
              <a:rPr lang="ru-RU" sz="2400" dirty="0"/>
              <a:t>и К, 2018. - 244 </a:t>
            </a:r>
            <a:r>
              <a:rPr lang="ru-RU" sz="2400" dirty="0" smtClean="0"/>
              <a:t>с.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Учебник раскрывает теоретические основы функционирования современного мирового хозяйства и его ключевые проблемы. Материал представлен с использованием статистических данных, исторических справок по тем или иным вопросам развития мировой экономики, а также с применением логических таблиц и рисунков. Для студентов </a:t>
            </a:r>
            <a:r>
              <a:rPr lang="ru-RU" sz="1800" dirty="0" err="1">
                <a:solidFill>
                  <a:prstClr val="black"/>
                </a:solidFill>
              </a:rPr>
              <a:t>бакалавриата</a:t>
            </a:r>
            <a:r>
              <a:rPr lang="ru-RU" sz="1800" dirty="0">
                <a:solidFill>
                  <a:prstClr val="black"/>
                </a:solidFill>
              </a:rPr>
              <a:t>, обучающихся по направлению подготовки "Экономика", магистрантов, аспирантов и преподавателей. Учебник особенно полезен для заочной и сокращенной форм обучения.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 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http</a:t>
            </a:r>
            <a:r>
              <a:rPr lang="en-US" dirty="0">
                <a:ln>
                  <a:solidFill>
                    <a:schemeClr val="tx1"/>
                  </a:solidFill>
                </a:ln>
                <a:hlinkClick r:id="rId3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znanium.com/bookread2.php?book=415029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 descr="http://znanium.com/images/0415/415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22681"/>
            <a:ext cx="2736304" cy="37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smtClean="0"/>
              <a:t>Чеботарев, </a:t>
            </a:r>
            <a:r>
              <a:rPr lang="ru-RU" sz="2400" dirty="0"/>
              <a:t>Н.Ф. </a:t>
            </a:r>
            <a:r>
              <a:rPr lang="ru-RU" sz="2400" b="1" dirty="0" smtClean="0"/>
              <a:t>Мировая </a:t>
            </a:r>
            <a:r>
              <a:rPr lang="ru-RU" sz="2400" b="1" dirty="0"/>
              <a:t>экономика и международные экономические отношения</a:t>
            </a:r>
            <a:r>
              <a:rPr lang="ru-RU" sz="2400" dirty="0"/>
              <a:t> / Н.Ф. Чеботарев </a:t>
            </a:r>
            <a:r>
              <a:rPr lang="ru-RU" sz="2400" dirty="0" smtClean="0"/>
              <a:t>– Москва : Дашков </a:t>
            </a:r>
            <a:r>
              <a:rPr lang="ru-RU" sz="2400" dirty="0"/>
              <a:t>и К, 2017. - 352 </a:t>
            </a:r>
            <a:r>
              <a:rPr lang="ru-RU" sz="2400" dirty="0" smtClean="0"/>
              <a:t>с.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355976" y="1600201"/>
            <a:ext cx="4483224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Учебник написан в соответствии с требованиями Федерального государственного образовательного стандарта высшего профессионального образования третьего поколения. В нем изложены основы теории и практики функционирования мировой экономики как хозяйственной системы, в которой интегрирующую роль играют международные экономические отношения: международная интеграция, международная торговля, международные услуги и др. Для студентов </a:t>
            </a:r>
            <a:r>
              <a:rPr lang="ru-RU" sz="1800" dirty="0" err="1">
                <a:solidFill>
                  <a:prstClr val="black"/>
                </a:solidFill>
              </a:rPr>
              <a:t>бакалавриата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smtClean="0">
                <a:solidFill>
                  <a:prstClr val="black"/>
                </a:solidFill>
              </a:rPr>
              <a:t>а </a:t>
            </a:r>
            <a:r>
              <a:rPr lang="ru-RU" sz="1800" dirty="0">
                <a:solidFill>
                  <a:prstClr val="black"/>
                </a:solidFill>
              </a:rPr>
              <a:t>также преподавателей вузов.</a:t>
            </a:r>
            <a:endParaRPr lang="ru-RU" sz="1800" dirty="0"/>
          </a:p>
        </p:txBody>
      </p:sp>
      <p:pic>
        <p:nvPicPr>
          <p:cNvPr id="2052" name="Picture 4" descr="http://znanium.com/images/0411/411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0174"/>
            <a:ext cx="2736304" cy="38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</a:t>
            </a:r>
            <a:r>
              <a:rPr lang="en-US" dirty="0">
                <a:ln>
                  <a:solidFill>
                    <a:schemeClr val="tx1"/>
                  </a:solidFill>
                </a:ln>
                <a:hlinkClick r:id="rId4"/>
              </a:rPr>
              <a:t>http://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4"/>
              </a:rPr>
              <a:t>znanium.com/bookread2.php?book=430217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50" name="Picture 2" descr="http://znanium.com/images/0430/4302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2865"/>
            <a:ext cx="2736304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smtClean="0"/>
              <a:t>Тихий,</a:t>
            </a:r>
            <a:r>
              <a:rPr lang="ru-RU" sz="2400" dirty="0"/>
              <a:t> В.И.</a:t>
            </a:r>
            <a:r>
              <a:rPr lang="ru-RU" sz="2400" dirty="0" smtClean="0"/>
              <a:t>  </a:t>
            </a:r>
            <a:r>
              <a:rPr lang="ru-RU" sz="2400" b="1" dirty="0" smtClean="0"/>
              <a:t>Мировая </a:t>
            </a:r>
            <a:r>
              <a:rPr lang="ru-RU" sz="2400" b="1" dirty="0"/>
              <a:t>экономика и международные экономические отношения</a:t>
            </a:r>
            <a:r>
              <a:rPr lang="ru-RU" sz="2400" dirty="0"/>
              <a:t> : учеб. пособие / В.И. Тихий, О.В. </a:t>
            </a:r>
            <a:r>
              <a:rPr lang="ru-RU" sz="2400" dirty="0" err="1"/>
              <a:t>Корева</a:t>
            </a:r>
            <a:r>
              <a:rPr lang="ru-RU" sz="2400" dirty="0"/>
              <a:t>. — </a:t>
            </a:r>
            <a:r>
              <a:rPr lang="ru-RU" sz="2400" dirty="0" smtClean="0"/>
              <a:t>Москва : </a:t>
            </a:r>
            <a:r>
              <a:rPr lang="ru-RU" sz="2400" dirty="0"/>
              <a:t>РИОР : ИНФРА-М, </a:t>
            </a:r>
            <a:r>
              <a:rPr lang="ru-RU" sz="2400" dirty="0" smtClean="0"/>
              <a:t>2018. </a:t>
            </a:r>
            <a:r>
              <a:rPr lang="ru-RU" sz="2400" dirty="0"/>
              <a:t>— 259 с.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067944" y="998539"/>
            <a:ext cx="4771256" cy="4834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827584" y="5968156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</a:t>
            </a:r>
            <a:r>
              <a:rPr lang="en-US" dirty="0">
                <a:ln>
                  <a:solidFill>
                    <a:schemeClr val="tx1"/>
                  </a:solidFill>
                </a:ln>
                <a:hlinkClick r:id="rId3"/>
              </a:rPr>
              <a:t>http://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znanium.com/bookread2.php?book=942761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074" name="Picture 2" descr="http://znanium.com/images/0556/556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88839"/>
            <a:ext cx="2952327" cy="384378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988839"/>
            <a:ext cx="4771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учебном пособии рассматриваются теоретические вопросы функционирования мировой экономики и закономерности развития международных экономических отношений. Изучены особенности мирового </a:t>
            </a:r>
            <a:r>
              <a:rPr lang="ru-RU" dirty="0" smtClean="0"/>
              <a:t>хозяйства. Особое </a:t>
            </a:r>
            <a:r>
              <a:rPr lang="ru-RU" dirty="0"/>
              <a:t>внимание уделяется месту России в мировой экономике и международных экономических отношениях. Подробно проанализирована сущность международных экономических отношений, приводится классификация стран по их положению в мировой экономике. </a:t>
            </a:r>
          </a:p>
        </p:txBody>
      </p:sp>
    </p:spTree>
    <p:extLst>
      <p:ext uri="{BB962C8B-B14F-4D97-AF65-F5344CB8AC3E}">
        <p14:creationId xmlns:p14="http://schemas.microsoft.com/office/powerpoint/2010/main" val="10882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/>
              <a:t>Мировая экономика и международные экономические отношения</a:t>
            </a:r>
            <a:r>
              <a:rPr lang="ru-RU" sz="2400" dirty="0"/>
              <a:t> : </a:t>
            </a:r>
            <a:r>
              <a:rPr lang="ru-RU" sz="2400" b="1" dirty="0"/>
              <a:t>практикум</a:t>
            </a:r>
            <a:r>
              <a:rPr lang="ru-RU" sz="2400" dirty="0"/>
              <a:t> / под ред. В.К. </a:t>
            </a:r>
            <a:r>
              <a:rPr lang="ru-RU" sz="2400" dirty="0" smtClean="0"/>
              <a:t>Поспелова;</a:t>
            </a:r>
            <a:r>
              <a:rPr lang="ru-RU" sz="2400" dirty="0"/>
              <a:t> — </a:t>
            </a:r>
            <a:r>
              <a:rPr lang="ru-RU" sz="2400" dirty="0" smtClean="0"/>
              <a:t>Москва</a:t>
            </a:r>
            <a:r>
              <a:rPr lang="ru-RU" sz="2400" dirty="0"/>
              <a:t> : Вузовский учебник : ИНФРА-М, 2018. — 136 с.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Практикум </a:t>
            </a:r>
            <a:r>
              <a:rPr lang="ru-RU" sz="1800" dirty="0" smtClean="0">
                <a:solidFill>
                  <a:prstClr val="black"/>
                </a:solidFill>
              </a:rPr>
              <a:t>подготовлен </a:t>
            </a:r>
            <a:r>
              <a:rPr lang="ru-RU" sz="1800" dirty="0">
                <a:solidFill>
                  <a:prstClr val="black"/>
                </a:solidFill>
              </a:rPr>
              <a:t>коллективом кафедры «Мировая экономика и международный бизнес» ФГОБУ ВО «Финансовый университет при Правительстве Российской Федерации» </a:t>
            </a:r>
            <a:r>
              <a:rPr lang="ru-RU" sz="1800" dirty="0" smtClean="0">
                <a:solidFill>
                  <a:prstClr val="black"/>
                </a:solidFill>
              </a:rPr>
              <a:t>Предназначен </a:t>
            </a:r>
            <a:r>
              <a:rPr lang="ru-RU" sz="1800" dirty="0">
                <a:solidFill>
                  <a:prstClr val="black"/>
                </a:solidFill>
              </a:rPr>
              <a:t>для студентов </a:t>
            </a:r>
            <a:r>
              <a:rPr lang="ru-RU" sz="1800" dirty="0" err="1">
                <a:solidFill>
                  <a:prstClr val="black"/>
                </a:solidFill>
              </a:rPr>
              <a:t>бакалавриата</a:t>
            </a:r>
            <a:r>
              <a:rPr lang="ru-RU" sz="1800" dirty="0">
                <a:solidFill>
                  <a:prstClr val="black"/>
                </a:solidFill>
              </a:rPr>
              <a:t>. В практикуме содержатся задания по основным проблемам современного мирового хозяйства и международных экономических отношений. Предложенные задания основываются на принципах </a:t>
            </a:r>
            <a:r>
              <a:rPr lang="ru-RU" sz="1800" dirty="0" err="1">
                <a:solidFill>
                  <a:prstClr val="black"/>
                </a:solidFill>
              </a:rPr>
              <a:t>компетентностного</a:t>
            </a:r>
            <a:r>
              <a:rPr lang="ru-RU" sz="1800" dirty="0">
                <a:solidFill>
                  <a:prstClr val="black"/>
                </a:solidFill>
              </a:rPr>
              <a:t> подхода.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</a:t>
            </a:r>
            <a:r>
              <a:rPr lang="en-US" dirty="0">
                <a:ln>
                  <a:solidFill>
                    <a:schemeClr val="tx1"/>
                  </a:solidFill>
                </a:ln>
                <a:hlinkClick r:id="rId3"/>
              </a:rPr>
              <a:t>http://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znanium.com/bookread2.php?book=926578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 descr="http://znanium.com/images/0926/926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67" y="1988839"/>
            <a:ext cx="2686866" cy="38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/>
              <a:t>Мировая экономика и международные экономические отношения</a:t>
            </a:r>
            <a:r>
              <a:rPr lang="ru-RU" sz="2400" dirty="0"/>
              <a:t> : учебник / под ред. В.К. </a:t>
            </a:r>
            <a:r>
              <a:rPr lang="ru-RU" sz="2400" dirty="0" smtClean="0"/>
              <a:t>Поспелова; </a:t>
            </a:r>
            <a:r>
              <a:rPr lang="ru-RU" sz="2400" dirty="0"/>
              <a:t>— </a:t>
            </a:r>
            <a:r>
              <a:rPr lang="ru-RU" sz="2400" dirty="0" smtClean="0"/>
              <a:t>Москва</a:t>
            </a:r>
            <a:r>
              <a:rPr lang="ru-RU" sz="2400" dirty="0"/>
              <a:t> : ИНФРА-М, 2018. — 370 с.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3995936" y="1600200"/>
            <a:ext cx="4843264" cy="43679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В учебнике рассматриваются проблемы мировой экономики и международных экономических отношений начала XXI века. Выделены блоки мировой экономики: основные субъекты и ресурсная база мировой экономики, проблемы неравномерности экономического развития стран; в блоке международных экономических отношений основное внимание уделено вопросам международной торговли, международного движения факторов производства, экономической интеграции, международным валютно-кредитным отношениям, проблеме внешней </a:t>
            </a:r>
            <a:r>
              <a:rPr lang="ru-RU" sz="1800" dirty="0" smtClean="0">
                <a:solidFill>
                  <a:prstClr val="black"/>
                </a:solidFill>
              </a:rPr>
              <a:t>задолженности. 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http</a:t>
            </a:r>
            <a:r>
              <a:rPr lang="en-US" dirty="0">
                <a:ln>
                  <a:solidFill>
                    <a:schemeClr val="tx1"/>
                  </a:solidFill>
                </a:ln>
                <a:hlinkClick r:id="rId3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znanium.com/bookread2.php?book=926772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  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http://znanium.com/images/0926/9267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err="1" smtClean="0"/>
              <a:t>Дадалко</a:t>
            </a:r>
            <a:r>
              <a:rPr lang="ru-RU" sz="2400" dirty="0" smtClean="0"/>
              <a:t>, </a:t>
            </a:r>
            <a:r>
              <a:rPr lang="ru-RU" sz="2400" dirty="0"/>
              <a:t>В.А. </a:t>
            </a:r>
            <a:r>
              <a:rPr lang="ru-RU" sz="2400" b="1" dirty="0" smtClean="0"/>
              <a:t>Международные </a:t>
            </a:r>
            <a:r>
              <a:rPr lang="ru-RU" sz="2400" b="1" dirty="0"/>
              <a:t>экономические отношения</a:t>
            </a:r>
            <a:r>
              <a:rPr lang="ru-RU" sz="2400" dirty="0"/>
              <a:t> / В.А. </a:t>
            </a:r>
            <a:r>
              <a:rPr lang="ru-RU" sz="2400" dirty="0" err="1"/>
              <a:t>Дадалко</a:t>
            </a:r>
            <a:r>
              <a:rPr lang="ru-RU" sz="2400" dirty="0"/>
              <a:t> </a:t>
            </a:r>
            <a:r>
              <a:rPr lang="ru-RU" sz="2400" dirty="0" smtClean="0"/>
              <a:t>– Москва : ИНФРА-М</a:t>
            </a:r>
            <a:r>
              <a:rPr lang="ru-RU" sz="2400" dirty="0"/>
              <a:t>, 2017. - 488 с.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Пособие представляет собой систематизированный курс международных экономических отношений как составной части современной экономической теории. В основе лежит комплексный подход к рассмотрению МЭО — эволюция МЭО и место их в системе международных отношений, теория МЭО, исторический аспект и особенности современного этапа развития. Систематизированы различные теоретические позиции с целью применения вариантного подхода к проблемам МЭО.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http</a:t>
            </a:r>
            <a:r>
              <a:rPr lang="en-US" dirty="0">
                <a:ln>
                  <a:solidFill>
                    <a:schemeClr val="tx1"/>
                  </a:solidFill>
                </a:ln>
                <a:hlinkClick r:id="rId3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znanium.com/bookread2.php?book=881310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46" name="Picture 2" descr="http://znanium.com/images/0881/881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82" y="1988839"/>
            <a:ext cx="2780530" cy="381642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err="1" smtClean="0"/>
              <a:t>Дадалко</a:t>
            </a:r>
            <a:r>
              <a:rPr lang="ru-RU" sz="2400" dirty="0" smtClean="0"/>
              <a:t>, </a:t>
            </a:r>
            <a:r>
              <a:rPr lang="ru-RU" sz="2400" dirty="0"/>
              <a:t>В.А. </a:t>
            </a:r>
            <a:r>
              <a:rPr lang="ru-RU" sz="2400" b="1" dirty="0" smtClean="0"/>
              <a:t>Мировая </a:t>
            </a:r>
            <a:r>
              <a:rPr lang="ru-RU" sz="2400" b="1" dirty="0"/>
              <a:t>экономика</a:t>
            </a:r>
            <a:r>
              <a:rPr lang="ru-RU" sz="2400" dirty="0"/>
              <a:t>: Учебное пособие / В.А. </a:t>
            </a:r>
            <a:r>
              <a:rPr lang="ru-RU" sz="2400" dirty="0" err="1"/>
              <a:t>Дадалко</a:t>
            </a:r>
            <a:r>
              <a:rPr lang="ru-RU" sz="2400" dirty="0"/>
              <a:t> </a:t>
            </a:r>
            <a:r>
              <a:rPr lang="ru-RU" sz="2400" dirty="0" smtClean="0"/>
              <a:t>– Москва : ИНФРА-М</a:t>
            </a:r>
            <a:r>
              <a:rPr lang="ru-RU" sz="2400" dirty="0"/>
              <a:t>, 2017. - 592 с.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916831"/>
            <a:ext cx="4474840" cy="38884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В </a:t>
            </a:r>
            <a:r>
              <a:rPr lang="ru-RU" sz="1800" dirty="0">
                <a:solidFill>
                  <a:prstClr val="black"/>
                </a:solidFill>
              </a:rPr>
              <a:t>учебном пособии рассматриваются структура, закономерности функционирования мировой экономики на современном этапе развития. Учебное пособие подготовлено в соответствии с типовой программой «Мировая экономика». Излагаемые теоретические вопросы подкреплены эмпирическими данными. Предназначено для студентов вузов, аспирантов, преподавателей, а также для всех, кто интересуется вопросами развития мирового хозяйства.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http</a:t>
            </a:r>
            <a:r>
              <a:rPr lang="en-US" dirty="0">
                <a:ln>
                  <a:solidFill>
                    <a:schemeClr val="tx1"/>
                  </a:solidFill>
                </a:ln>
                <a:hlinkClick r:id="rId3"/>
              </a:rPr>
              <a:t>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znanium.com/bookread2.php?book=814340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170" name="Picture 2" descr="http://znanium.com/images/0814/814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1642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635</TotalTime>
  <Words>1445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Миленко Ирина Львовна</dc:creator>
  <cp:lastModifiedBy>Соколова Ольга Викторовна</cp:lastModifiedBy>
  <cp:revision>60</cp:revision>
  <dcterms:created xsi:type="dcterms:W3CDTF">2018-10-25T02:10:53Z</dcterms:created>
  <dcterms:modified xsi:type="dcterms:W3CDTF">2018-12-13T09:20:31Z</dcterms:modified>
</cp:coreProperties>
</file>