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2" r:id="rId4"/>
    <p:sldId id="260" r:id="rId5"/>
    <p:sldId id="261" r:id="rId6"/>
    <p:sldId id="257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3B599-206A-49A2-A713-39D760D76135}" type="datetimeFigureOut">
              <a:rPr lang="ru-RU" smtClean="0"/>
              <a:t>20.10.2017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BC2FF-AD6E-4FF0-AF16-85455D8C4AA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3B599-206A-49A2-A713-39D760D76135}" type="datetimeFigureOut">
              <a:rPr lang="ru-RU" smtClean="0"/>
              <a:t>20.10.2017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BC2FF-AD6E-4FF0-AF16-85455D8C4A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3B599-206A-49A2-A713-39D760D76135}" type="datetimeFigureOut">
              <a:rPr lang="ru-RU" smtClean="0"/>
              <a:t>20.10.2017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BC2FF-AD6E-4FF0-AF16-85455D8C4A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3B599-206A-49A2-A713-39D760D76135}" type="datetimeFigureOut">
              <a:rPr lang="ru-RU" smtClean="0"/>
              <a:t>20.10.2017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BC2FF-AD6E-4FF0-AF16-85455D8C4AA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3B599-206A-49A2-A713-39D760D76135}" type="datetimeFigureOut">
              <a:rPr lang="ru-RU" smtClean="0"/>
              <a:t>20.10.2017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BC2FF-AD6E-4FF0-AF16-85455D8C4A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3B599-206A-49A2-A713-39D760D76135}" type="datetimeFigureOut">
              <a:rPr lang="ru-RU" smtClean="0"/>
              <a:t>20.10.2017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BC2FF-AD6E-4FF0-AF16-85455D8C4AA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3B599-206A-49A2-A713-39D760D76135}" type="datetimeFigureOut">
              <a:rPr lang="ru-RU" smtClean="0"/>
              <a:t>20.10.2017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BC2FF-AD6E-4FF0-AF16-85455D8C4AA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3B599-206A-49A2-A713-39D760D76135}" type="datetimeFigureOut">
              <a:rPr lang="ru-RU" smtClean="0"/>
              <a:t>20.10.2017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BC2FF-AD6E-4FF0-AF16-85455D8C4A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3B599-206A-49A2-A713-39D760D76135}" type="datetimeFigureOut">
              <a:rPr lang="ru-RU" smtClean="0"/>
              <a:t>20.10.2017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BC2FF-AD6E-4FF0-AF16-85455D8C4A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3B599-206A-49A2-A713-39D760D76135}" type="datetimeFigureOut">
              <a:rPr lang="ru-RU" smtClean="0"/>
              <a:t>20.10.2017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BC2FF-AD6E-4FF0-AF16-85455D8C4A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3B599-206A-49A2-A713-39D760D76135}" type="datetimeFigureOut">
              <a:rPr lang="ru-RU" smtClean="0"/>
              <a:t>20.10.2017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BC2FF-AD6E-4FF0-AF16-85455D8C4AA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863B599-206A-49A2-A713-39D760D76135}" type="datetimeFigureOut">
              <a:rPr lang="ru-RU" smtClean="0"/>
              <a:t>20.10.2017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10BC2FF-AD6E-4FF0-AF16-85455D8C4AA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24744"/>
            <a:ext cx="9144000" cy="4248472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13800" dirty="0" smtClean="0">
                <a:solidFill>
                  <a:schemeClr val="tx1"/>
                </a:solidFill>
              </a:rPr>
              <a:t>ИСТОРИЯ </a:t>
            </a:r>
            <a:br>
              <a:rPr lang="ru-RU" sz="13800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ПРЕДПРИНИМАТЕЛЬСТВА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20163" y="6093006"/>
            <a:ext cx="4499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FF0000"/>
                </a:solidFill>
              </a:rPr>
              <a:t>Адрес: ул.Каменская,52, каб.3-107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48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28600" y="548680"/>
            <a:ext cx="6112768" cy="576064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3200" dirty="0" err="1"/>
              <a:t>Реймонд</a:t>
            </a:r>
            <a:r>
              <a:rPr lang="ru-RU" sz="3200" dirty="0"/>
              <a:t>, Ф. Л</a:t>
            </a:r>
            <a:r>
              <a:rPr lang="ru-RU" sz="3200" dirty="0" smtClean="0"/>
              <a:t>.</a:t>
            </a:r>
          </a:p>
          <a:p>
            <a:pPr marL="45720" indent="0">
              <a:buNone/>
            </a:pPr>
            <a:r>
              <a:rPr lang="ru-RU" dirty="0"/>
              <a:t>История бизнеса день за днем [пер. с англ</a:t>
            </a:r>
            <a:r>
              <a:rPr lang="ru-RU" dirty="0" smtClean="0"/>
              <a:t>.] / </a:t>
            </a:r>
            <a:r>
              <a:rPr lang="ru-RU" dirty="0" err="1"/>
              <a:t>Реймонд</a:t>
            </a:r>
            <a:r>
              <a:rPr lang="ru-RU" dirty="0"/>
              <a:t> Л. </a:t>
            </a:r>
            <a:r>
              <a:rPr lang="ru-RU" dirty="0" smtClean="0"/>
              <a:t>Френсис. - </a:t>
            </a:r>
            <a:r>
              <a:rPr lang="ru-RU" dirty="0"/>
              <a:t>М</a:t>
            </a:r>
            <a:r>
              <a:rPr lang="ru-RU" dirty="0" smtClean="0"/>
              <a:t>.: </a:t>
            </a:r>
            <a:r>
              <a:rPr lang="ru-RU" dirty="0"/>
              <a:t>Добрая </a:t>
            </a:r>
            <a:r>
              <a:rPr lang="ru-RU" dirty="0" smtClean="0"/>
              <a:t>книга, 2007. – 560 с.</a:t>
            </a:r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r>
              <a:rPr lang="ru-RU" dirty="0" smtClean="0"/>
              <a:t>Год за годом, месяц за месяцем, день за днем вехи развития коммерции, анекдоты об энергичных и жестоких руководителях, рассказы об удачных идеях и успешных предприятиях, о коммерческих провалах, грандиозных скандалах, прискорбных неудачах и вопиющих ошибках.</a:t>
            </a:r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Место хранения: читальный зал учебной литературы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700808"/>
            <a:ext cx="2630677" cy="380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31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46182" y="548680"/>
            <a:ext cx="6112768" cy="576064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3200" dirty="0"/>
              <a:t>Черняк, </a:t>
            </a:r>
            <a:r>
              <a:rPr lang="ru-RU" sz="3200" dirty="0" smtClean="0"/>
              <a:t>В. З.</a:t>
            </a:r>
          </a:p>
          <a:p>
            <a:pPr marL="45720" indent="0">
              <a:buNone/>
            </a:pPr>
            <a:r>
              <a:rPr lang="ru-RU" dirty="0"/>
              <a:t>История </a:t>
            </a:r>
            <a:r>
              <a:rPr lang="ru-RU" dirty="0" smtClean="0"/>
              <a:t>предпринимательства / В. З. Черняк. - </a:t>
            </a:r>
            <a:r>
              <a:rPr lang="ru-RU" dirty="0"/>
              <a:t>М</a:t>
            </a:r>
            <a:r>
              <a:rPr lang="ru-RU" dirty="0" smtClean="0"/>
              <a:t>.: ЮНИТИ, 2010. - </a:t>
            </a:r>
            <a:r>
              <a:rPr lang="ru-RU" dirty="0"/>
              <a:t>607 с</a:t>
            </a:r>
            <a:r>
              <a:rPr lang="ru-RU" dirty="0" smtClean="0"/>
              <a:t>.</a:t>
            </a:r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Освещаются различные аспекты истории предпринимательства в европейских странах и в России. Рассматриваются его основные этапы с Древнего мира до Новейшего времени. Книга насыщена интересными фактами из истории денег, банков, бухгалтерского учета и налогообложения. </a:t>
            </a:r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r>
              <a:rPr lang="ru-RU" dirty="0">
                <a:solidFill>
                  <a:srgbClr val="FF0000"/>
                </a:solidFill>
              </a:rPr>
              <a:t>Место хранения: читальный зал учебной литературы 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469969"/>
            <a:ext cx="2625208" cy="392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26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46182" y="0"/>
            <a:ext cx="6112768" cy="6741368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3200" dirty="0" err="1" smtClean="0"/>
              <a:t>Бессолицын</a:t>
            </a:r>
            <a:r>
              <a:rPr lang="ru-RU" sz="3200" dirty="0" smtClean="0"/>
              <a:t>, </a:t>
            </a:r>
            <a:r>
              <a:rPr lang="ru-RU" sz="3200" dirty="0"/>
              <a:t>А. А. </a:t>
            </a:r>
            <a:endParaRPr lang="ru-RU" sz="3200" dirty="0" smtClean="0"/>
          </a:p>
          <a:p>
            <a:pPr marL="45720" indent="0">
              <a:buNone/>
            </a:pPr>
            <a:r>
              <a:rPr lang="ru-RU" dirty="0" smtClean="0"/>
              <a:t>История </a:t>
            </a:r>
            <a:r>
              <a:rPr lang="ru-RU" dirty="0"/>
              <a:t>российского предпринимательства: учеб. пособие / А. А. </a:t>
            </a:r>
            <a:r>
              <a:rPr lang="ru-RU" dirty="0" err="1"/>
              <a:t>Бессолицын</a:t>
            </a:r>
            <a:r>
              <a:rPr lang="ru-RU" dirty="0"/>
              <a:t>. 2-е изд., </a:t>
            </a:r>
            <a:r>
              <a:rPr lang="ru-RU" dirty="0" err="1"/>
              <a:t>исправ</a:t>
            </a:r>
            <a:r>
              <a:rPr lang="ru-RU" dirty="0"/>
              <a:t>., </a:t>
            </a:r>
            <a:r>
              <a:rPr lang="ru-RU" dirty="0" err="1"/>
              <a:t>дораб</a:t>
            </a:r>
            <a:r>
              <a:rPr lang="ru-RU" dirty="0"/>
              <a:t>. — М.: </a:t>
            </a:r>
            <a:r>
              <a:rPr lang="ru-RU" dirty="0" err="1"/>
              <a:t>Маркет</a:t>
            </a:r>
            <a:r>
              <a:rPr lang="ru-RU" dirty="0"/>
              <a:t> ДС, 2010. — 280 с. </a:t>
            </a:r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r>
              <a:rPr lang="ru-RU" dirty="0" smtClean="0"/>
              <a:t>В учебном пособии прослеживается эволюция делового мира России – с момента возникновения государства у восточных славян до возрождения деловой активности в условиях нэпа в 20-х годах </a:t>
            </a:r>
            <a:r>
              <a:rPr lang="en-US" dirty="0" smtClean="0"/>
              <a:t>XX </a:t>
            </a:r>
            <a:r>
              <a:rPr lang="ru-RU" dirty="0" smtClean="0"/>
              <a:t>в. Важное место отводится вопросам конфессионального предпринимательства, развитию благотворительности и меценатства, социально-экономической и политической активность российской буржуазии.  </a:t>
            </a:r>
          </a:p>
          <a:p>
            <a:pPr marL="45720" indent="0">
              <a:buNone/>
            </a:pPr>
            <a:r>
              <a:rPr lang="ru-RU" dirty="0">
                <a:solidFill>
                  <a:srgbClr val="FF0000"/>
                </a:solidFill>
              </a:rPr>
              <a:t>Место хранения: читальный зал учебной литературы </a:t>
            </a:r>
          </a:p>
          <a:p>
            <a:pPr marL="45720" indent="0">
              <a:buNone/>
            </a:pP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484784"/>
            <a:ext cx="2647089" cy="386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0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28600" y="116632"/>
            <a:ext cx="6112768" cy="6741368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3200" dirty="0" err="1" smtClean="0"/>
              <a:t>Гавлин</a:t>
            </a:r>
            <a:r>
              <a:rPr lang="ru-RU" sz="3200" dirty="0" smtClean="0"/>
              <a:t>, М. Л.</a:t>
            </a:r>
          </a:p>
          <a:p>
            <a:pPr marL="45720" indent="0">
              <a:buNone/>
            </a:pPr>
            <a:r>
              <a:rPr lang="ru-RU" dirty="0"/>
              <a:t>Российские предприниматели и </a:t>
            </a:r>
            <a:r>
              <a:rPr lang="ru-RU" dirty="0" smtClean="0"/>
              <a:t>меценаты / </a:t>
            </a:r>
            <a:r>
              <a:rPr lang="ru-RU" dirty="0"/>
              <a:t>М. Л. </a:t>
            </a:r>
            <a:r>
              <a:rPr lang="ru-RU" dirty="0" err="1" smtClean="0"/>
              <a:t>Гавлин</a:t>
            </a:r>
            <a:r>
              <a:rPr lang="ru-RU" dirty="0" smtClean="0"/>
              <a:t>. - </a:t>
            </a:r>
            <a:r>
              <a:rPr lang="ru-RU" dirty="0"/>
              <a:t>М</a:t>
            </a:r>
            <a:r>
              <a:rPr lang="ru-RU" dirty="0" smtClean="0"/>
              <a:t>.: </a:t>
            </a:r>
            <a:r>
              <a:rPr lang="ru-RU" dirty="0"/>
              <a:t>Дрофа </a:t>
            </a:r>
            <a:r>
              <a:rPr lang="ru-RU" dirty="0" smtClean="0"/>
              <a:t>2005. - 431 </a:t>
            </a:r>
            <a:r>
              <a:rPr lang="ru-RU" dirty="0"/>
              <a:t>с</a:t>
            </a:r>
            <a:r>
              <a:rPr lang="ru-RU" dirty="0" smtClean="0"/>
              <a:t>.</a:t>
            </a:r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В книге дана галерея портретов представителей крупнейших предпринимательских династий нашей страны. Среди ее персонажей – промышленники и заводчики Строгановы и Демидовы, чаеторговцы Боткины, владельцы знаменитых заводов в Густ-Хрустальном и Дятьково Малышевы, «железнодорожные короли» фон Мекк, внесшие немалый вклад в развитие экономики и культуры России. </a:t>
            </a:r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r>
              <a:rPr lang="ru-RU" dirty="0">
                <a:solidFill>
                  <a:srgbClr val="FF0000"/>
                </a:solidFill>
              </a:rPr>
              <a:t>Место хранения: читальный зал учебной литературы 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484784"/>
            <a:ext cx="2654857" cy="386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47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16632"/>
            <a:ext cx="6112768" cy="6408712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3200" dirty="0"/>
              <a:t>Чумаков, </a:t>
            </a:r>
            <a:r>
              <a:rPr lang="ru-RU" sz="3200" dirty="0" smtClean="0"/>
              <a:t>В. </a:t>
            </a:r>
            <a:r>
              <a:rPr lang="ru-RU" sz="3200" dirty="0"/>
              <a:t>Ю</a:t>
            </a:r>
            <a:r>
              <a:rPr lang="ru-RU" sz="3200" dirty="0" smtClean="0"/>
              <a:t>.</a:t>
            </a:r>
          </a:p>
          <a:p>
            <a:pPr marL="45720" indent="0">
              <a:buNone/>
            </a:pPr>
            <a:r>
              <a:rPr lang="ru-RU" dirty="0"/>
              <a:t>Русский капитал от Демидовых до </a:t>
            </a:r>
            <a:r>
              <a:rPr lang="ru-RU" dirty="0" smtClean="0"/>
              <a:t>Нобелей / </a:t>
            </a:r>
            <a:r>
              <a:rPr lang="ru-RU" dirty="0"/>
              <a:t>Валерий </a:t>
            </a:r>
            <a:r>
              <a:rPr lang="ru-RU" dirty="0" smtClean="0"/>
              <a:t>Чумаков. - </a:t>
            </a:r>
            <a:r>
              <a:rPr lang="ru-RU" dirty="0"/>
              <a:t>М</a:t>
            </a:r>
            <a:r>
              <a:rPr lang="ru-RU" dirty="0" smtClean="0"/>
              <a:t>.: </a:t>
            </a:r>
            <a:r>
              <a:rPr lang="ru-RU" dirty="0" err="1"/>
              <a:t>Энас</a:t>
            </a:r>
            <a:r>
              <a:rPr lang="ru-RU" dirty="0"/>
              <a:t> </a:t>
            </a:r>
            <a:r>
              <a:rPr lang="ru-RU" dirty="0" smtClean="0"/>
              <a:t>2008. – 334 с.</a:t>
            </a:r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r>
              <a:rPr lang="ru-RU" dirty="0" smtClean="0"/>
              <a:t>Настоящее издание посвящено истории развития предпринимательства в России на протяжении </a:t>
            </a:r>
            <a:r>
              <a:rPr lang="en-US" dirty="0" smtClean="0"/>
              <a:t>XVIII – XIX</a:t>
            </a:r>
            <a:r>
              <a:rPr lang="ru-RU" dirty="0" smtClean="0"/>
              <a:t> веков. Это увлекательный рассказ о таких славных династиях, как Демидовы, Третьяковы, Мамонтовы, </a:t>
            </a:r>
            <a:r>
              <a:rPr lang="ru-RU" dirty="0" err="1" smtClean="0"/>
              <a:t>Абрикосовы</a:t>
            </a:r>
            <a:r>
              <a:rPr lang="ru-RU" dirty="0" smtClean="0"/>
              <a:t>, благодаря которым Россия в конце </a:t>
            </a:r>
            <a:r>
              <a:rPr lang="en-US" dirty="0" smtClean="0"/>
              <a:t>XIX</a:t>
            </a:r>
            <a:r>
              <a:rPr lang="ru-RU" dirty="0" smtClean="0"/>
              <a:t> – начале </a:t>
            </a:r>
            <a:r>
              <a:rPr lang="en-US" dirty="0" smtClean="0"/>
              <a:t>XX</a:t>
            </a:r>
            <a:r>
              <a:rPr lang="ru-RU" dirty="0" smtClean="0"/>
              <a:t> века оказалась в числе главных партнеров на мировом рынке.  </a:t>
            </a:r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r>
              <a:rPr lang="ru-RU" dirty="0">
                <a:solidFill>
                  <a:srgbClr val="FF0000"/>
                </a:solidFill>
              </a:rPr>
              <a:t>Место хранения: читальный зал учебной литературы </a:t>
            </a:r>
          </a:p>
          <a:p>
            <a:pPr marL="4572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196752"/>
            <a:ext cx="2911701" cy="402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871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88640"/>
            <a:ext cx="6112768" cy="648072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3500" dirty="0"/>
              <a:t>Ярославцев, В. Г. </a:t>
            </a:r>
            <a:endParaRPr lang="ru-RU" sz="3500" dirty="0" smtClean="0"/>
          </a:p>
          <a:p>
            <a:pPr marL="45720" indent="0">
              <a:buNone/>
            </a:pPr>
            <a:r>
              <a:rPr lang="ru-RU" sz="2400" dirty="0" smtClean="0"/>
              <a:t>История российского предпринимательства: </a:t>
            </a:r>
            <a:r>
              <a:rPr lang="ru-RU" sz="2400" dirty="0"/>
              <a:t>учеб. пособие / В. Г. </a:t>
            </a:r>
            <a:r>
              <a:rPr lang="ru-RU" sz="2400" dirty="0" smtClean="0"/>
              <a:t>Ярославцев; </a:t>
            </a:r>
            <a:r>
              <a:rPr lang="ru-RU" sz="2400" dirty="0" err="1"/>
              <a:t>Новосиб</a:t>
            </a:r>
            <a:r>
              <a:rPr lang="ru-RU" sz="2400" dirty="0"/>
              <a:t>. гос. ун-т экономики и управления. — 2-е изд., </a:t>
            </a:r>
            <a:r>
              <a:rPr lang="ru-RU" sz="2400" dirty="0" err="1"/>
              <a:t>перераб</a:t>
            </a:r>
            <a:r>
              <a:rPr lang="ru-RU" sz="2400" dirty="0"/>
              <a:t>. и доп. — Новосибирск, 2012. —276 с. </a:t>
            </a:r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Книга содержит общий анализ основных тенденций развития российского предпринимательства с </a:t>
            </a:r>
            <a:r>
              <a:rPr lang="en-US" dirty="0" smtClean="0"/>
              <a:t>IX</a:t>
            </a:r>
            <a:r>
              <a:rPr lang="ru-RU" dirty="0" smtClean="0"/>
              <a:t> по </a:t>
            </a:r>
            <a:r>
              <a:rPr lang="en-US" dirty="0" smtClean="0"/>
              <a:t>XX</a:t>
            </a:r>
            <a:r>
              <a:rPr lang="ru-RU" dirty="0" smtClean="0"/>
              <a:t> в., характеризует его место и значение во внутрироссийских и международных экономических связях. </a:t>
            </a:r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r>
              <a:rPr lang="ru-RU" dirty="0">
                <a:solidFill>
                  <a:srgbClr val="FF0000"/>
                </a:solidFill>
              </a:rPr>
              <a:t>Место хранения: читальный зал учебной литературы 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423" y="1196751"/>
            <a:ext cx="2821757" cy="407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105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88640"/>
            <a:ext cx="6112768" cy="6192688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ru-RU" sz="3500" dirty="0" err="1"/>
              <a:t>Бессолицын</a:t>
            </a:r>
            <a:r>
              <a:rPr lang="ru-RU" sz="3500" dirty="0"/>
              <a:t>, </a:t>
            </a:r>
            <a:r>
              <a:rPr lang="ru-RU" sz="3500" dirty="0" smtClean="0"/>
              <a:t>А. А.</a:t>
            </a:r>
          </a:p>
          <a:p>
            <a:pPr marL="45720" indent="0">
              <a:buNone/>
            </a:pPr>
            <a:r>
              <a:rPr lang="ru-RU" sz="2400" dirty="0"/>
              <a:t>Экономическая история России очерки развития предпринимательства : учеб. пособие для вузов </a:t>
            </a:r>
            <a:r>
              <a:rPr lang="ru-RU" sz="2400" dirty="0" smtClean="0"/>
              <a:t>/ А</a:t>
            </a:r>
            <a:r>
              <a:rPr lang="ru-RU" sz="2400" dirty="0"/>
              <a:t>. А. </a:t>
            </a:r>
            <a:r>
              <a:rPr lang="ru-RU" sz="2400" dirty="0" err="1"/>
              <a:t>Бессолицын</a:t>
            </a:r>
            <a:r>
              <a:rPr lang="ru-RU" sz="2400" dirty="0"/>
              <a:t>, А. Д. </a:t>
            </a:r>
            <a:r>
              <a:rPr lang="ru-RU" sz="2400" dirty="0" smtClean="0"/>
              <a:t>Кузьмичев. - </a:t>
            </a:r>
            <a:r>
              <a:rPr lang="ru-RU" sz="2400" dirty="0"/>
              <a:t>М</a:t>
            </a:r>
            <a:r>
              <a:rPr lang="ru-RU" sz="2400" dirty="0" smtClean="0"/>
              <a:t>.: </a:t>
            </a:r>
            <a:r>
              <a:rPr lang="ru-RU" sz="2400" dirty="0"/>
              <a:t>ГУ </a:t>
            </a:r>
            <a:r>
              <a:rPr lang="ru-RU" sz="2400" dirty="0" smtClean="0"/>
              <a:t>ВШЭ, 2005. - 241 </a:t>
            </a:r>
            <a:r>
              <a:rPr lang="ru-RU" sz="2400" dirty="0"/>
              <a:t>с</a:t>
            </a:r>
            <a:r>
              <a:rPr lang="ru-RU" sz="2400" dirty="0" smtClean="0"/>
              <a:t>.</a:t>
            </a:r>
          </a:p>
          <a:p>
            <a:pPr marL="45720" indent="0">
              <a:buNone/>
            </a:pPr>
            <a:endParaRPr lang="ru-RU" sz="2400" dirty="0"/>
          </a:p>
          <a:p>
            <a:pPr marL="45720" indent="0">
              <a:buNone/>
            </a:pPr>
            <a:r>
              <a:rPr lang="ru-RU" sz="2400" dirty="0" smtClean="0"/>
              <a:t>В учебном пособии прослеживается эволюция делового мира России с </a:t>
            </a:r>
            <a:r>
              <a:rPr lang="en-US" sz="2400" dirty="0" smtClean="0"/>
              <a:t>IX</a:t>
            </a:r>
            <a:r>
              <a:rPr lang="ru-RU" sz="2400" dirty="0" smtClean="0"/>
              <a:t> по </a:t>
            </a:r>
            <a:r>
              <a:rPr lang="en-US" sz="2400" dirty="0" smtClean="0"/>
              <a:t>XX</a:t>
            </a:r>
            <a:r>
              <a:rPr lang="ru-RU" sz="2400" dirty="0" smtClean="0"/>
              <a:t> в. Особое внимание уделяется основным видам предпринимательства, социально-экономическому портрету предпринимателей соответствующей эпохи, социальному статусу представителей бизнеса. </a:t>
            </a:r>
          </a:p>
          <a:p>
            <a:pPr marL="45720" indent="0">
              <a:buNone/>
            </a:pPr>
            <a:r>
              <a:rPr lang="ru-RU" sz="2400" dirty="0">
                <a:solidFill>
                  <a:srgbClr val="FF0000"/>
                </a:solidFill>
              </a:rPr>
              <a:t>Место хранения: читальный зал учебной литературы </a:t>
            </a:r>
          </a:p>
          <a:p>
            <a:pPr marL="45720" indent="0">
              <a:buNone/>
            </a:pPr>
            <a:endParaRPr lang="ru-RU" sz="24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204887"/>
            <a:ext cx="2914637" cy="407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5222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281</TotalTime>
  <Words>590</Words>
  <Application>Microsoft Office PowerPoint</Application>
  <PresentationFormat>Экран (4:3)</PresentationFormat>
  <Paragraphs>43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ИСТОРИЯ  ПРЕДПРИНИМАТЕЛЬСТВА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 ПРЕДПРИНИМАТЕЛЬСТВА</dc:title>
  <dc:creator>Галкин Никита Игоревич</dc:creator>
  <cp:lastModifiedBy>Галкин Никита Игоревич</cp:lastModifiedBy>
  <cp:revision>14</cp:revision>
  <dcterms:created xsi:type="dcterms:W3CDTF">2017-10-19T08:49:40Z</dcterms:created>
  <dcterms:modified xsi:type="dcterms:W3CDTF">2017-10-20T10:11:57Z</dcterms:modified>
</cp:coreProperties>
</file>